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7" r:id="rId6"/>
    <p:sldId id="268" r:id="rId7"/>
    <p:sldId id="269" r:id="rId8"/>
    <p:sldId id="265" r:id="rId9"/>
    <p:sldId id="270" r:id="rId10"/>
    <p:sldId id="271" r:id="rId11"/>
    <p:sldId id="259" r:id="rId12"/>
    <p:sldId id="260" r:id="rId13"/>
    <p:sldId id="261" r:id="rId14"/>
    <p:sldId id="262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0BC6C5-79CF-E8AC-8940-DB532ACD0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445086F-C7C3-EDA2-5CB5-B63C250BD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9512AC-8DD6-8982-E884-4CE69F27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1DC98A-58EB-264A-EB95-FA8E1C25B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A74CE-3054-B502-3AE2-087F2107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94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06A24E-EB22-EFE7-F4F8-A26DBBC0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B71F2AD-F5B5-75B3-2A54-6557F5ED3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1717E9-905F-BA47-BA0F-B8011908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B36EF9-3FC9-2859-C874-13F0CABC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73C982-7606-690C-E902-3BE7E4C4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51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B227876-5687-F50D-EF0C-3910A2486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EC635D-ABA0-9C59-BCCE-19B4964A7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432F1-A24D-52F5-1087-07B862331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DDB89A-0931-0840-82EB-581C30F16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1A1FBA-0516-6402-F35C-C36F43F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71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4AE520-D12B-EB44-135C-66771E43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4CDF6F-9482-780F-FEAB-35EEDA26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41E2C2-1204-CACD-9A50-8F5826C4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19F13D-BA1E-2D13-A862-6A98D113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A9BC7D-5916-2155-ED08-78BD6A30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021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9FC23B-53E2-6046-263B-1B510B4D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A5AA37-E789-EA1D-AD5E-F20B20E4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A44796-CA34-6B69-DBBA-F8C661DA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301BB0-D317-F457-F65A-5A3900D6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D293F0-ED4E-CB13-FFB3-FDF8C85F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42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E69CF6-4C4E-2079-5DCA-1021F7D8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81CA8D-A268-6135-1364-CBB1A533A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3920E34-7649-E4C5-978A-5E8B57FED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A872340-D865-26BF-1F68-C55E6371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DFE7BF4-D3AA-BAAA-588C-4F3C05DF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ACC430-646D-3927-838A-EBF34585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378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955DD-45D6-4035-4F85-564F73F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EF99DC-3FE0-D5BB-E92B-F17F141F3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303B76-CB90-09D1-05A0-9C3149698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C747D6C-5322-F8EE-9D0E-748B45887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53AF28C-05E7-4502-A9F8-90C45C645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F777926-80F4-FD5C-ABFA-5981105D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2331480-9AF1-DA93-74B2-CE792011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385C99A-A1DF-263B-F35B-7E7664EF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215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7844B8-F0AB-781F-577F-D8580F0E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46B8E6-0220-F8A0-58C5-B57925C9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C779ED-E8FA-365E-159E-2D1C291F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2CA8663-34DE-8E41-0A45-797027F7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32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D47D232-3E16-CD47-1DC0-CD2582A5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9C285C7-6050-7375-5EB4-F5BE493E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6B0B66-A34A-B104-E072-003AFB1F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3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586A6-522E-F64A-0E88-4F766291B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6C25D6-B96F-43B7-EAED-F1C7BD34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4CDEEA5-A26C-73A6-2CD6-FA8D67BCC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3AD7A4-3EBC-B5DA-674E-B1460F4F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670727-253D-3ADB-F661-E5B70EC6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1620BF1-D54B-FCD6-DF37-D91026EA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659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1DCC9-63D8-8777-CC87-D71E2173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B31E6C6-A780-799C-454C-D9F7527E7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0DE0ADE-EB28-28FA-9ABB-4FEF4D3FC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810024-C24E-9C57-F466-4C3E9ECC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4E63DD-4870-EC65-9498-AC6653F4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5356C-0D14-72C2-00D0-9A0E0B15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4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DD10D75-AD63-9B96-CF91-74742CAFD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AD0487-F023-B4EC-FF41-D808E6E73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E43505-F949-3918-5A3E-9B3105946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4B685-03F7-4845-A47F-1B97B26B2952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BB1DA3-6B65-2AF9-AD69-3525A7DC5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D34F21-8E33-F0EE-0279-50B132EB9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80721-EBB8-4E84-8F72-62AB6599E4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90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31A98-DD78-27BC-9A61-4183F36F5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模範解答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63EBAB2-294C-E782-125C-9E9A3AE13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わせ忍！</a:t>
            </a:r>
          </a:p>
        </p:txBody>
      </p:sp>
    </p:spTree>
    <p:extLst>
      <p:ext uri="{BB962C8B-B14F-4D97-AF65-F5344CB8AC3E}">
        <p14:creationId xmlns:p14="http://schemas.microsoft.com/office/powerpoint/2010/main" val="155507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3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574A2D-0818-529E-4F84-AEECE628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09537"/>
            <a:ext cx="1101149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5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4BE105-7252-8B16-809B-58D060E5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3-3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324E80-5597-67F9-48F0-7BDDE927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2E7C385-AD75-213B-9732-103235A8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0312"/>
            <a:ext cx="11025686" cy="64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5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870A89-6535-D254-CDD9-718E492C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4-1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C41752-A5E3-B50B-AF5E-DCE64794E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7413BC4-EDE1-FE8B-FB54-E46AA2A9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23" y="257174"/>
            <a:ext cx="10697077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2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DFF888-1DBC-BA69-CB2D-E6CB1A33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4-2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DB030-467E-C1CD-692E-EFDB5B3F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8A5D0-278A-447E-DF39-E7E3B7A6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66699"/>
            <a:ext cx="10791825" cy="63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7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76529-86E2-C73D-2514-821871E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4-3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083157-25E1-255E-0F8F-15F4241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950AA14-1625-2DDA-8BCF-95D668CE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" y="109728"/>
            <a:ext cx="10415015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9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76529-86E2-C73D-2514-821871E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083157-25E1-255E-0F8F-15F4241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727DDE6-3BC3-10D5-4402-CE13E63D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42316"/>
            <a:ext cx="10808208" cy="63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2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76529-86E2-C73D-2514-821871E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083157-25E1-255E-0F8F-15F4241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56C543-53FA-D125-1F05-24CB6B71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04775"/>
            <a:ext cx="109347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76529-86E2-C73D-2514-821871E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083157-25E1-255E-0F8F-15F4241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CB9FB18-152E-45EC-F956-5DB5AF37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68224"/>
            <a:ext cx="10854783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1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1-1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CAD754-115F-7869-511E-D3AFC0DD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09550"/>
            <a:ext cx="107537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24C9C0D-80AB-7C0A-E842-272C2EBE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71450"/>
            <a:ext cx="10866426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9302061-A9F4-1E7E-308E-35164431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00025"/>
            <a:ext cx="1071326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2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-4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BD43A5-B97D-B19C-6C99-E5AD4E8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91" y="164609"/>
            <a:ext cx="10515600" cy="65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5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3836F96-9897-C165-75F9-C7614898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6" y="91440"/>
            <a:ext cx="10680192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3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2-2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1E3157-FEE8-66D7-2C4D-03F6413B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70" y="161925"/>
            <a:ext cx="10668880" cy="637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2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2-3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772C94F-17D2-AE7A-5B61-0FC1F961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95274"/>
            <a:ext cx="10610850" cy="63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7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D4177-ECBB-128F-5789-D4481F86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3</a:t>
            </a:r>
            <a:r>
              <a:rPr kumimoji="1" lang="en-US" altLang="ja-JP" dirty="0"/>
              <a:t>-1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156281-CB98-1432-2472-10160819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4017003-FAE8-4011-65C6-356C5480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34" y="128016"/>
            <a:ext cx="10694106" cy="660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1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21</Words>
  <Application>Microsoft Office PowerPoint</Application>
  <PresentationFormat>ワイド画面</PresentationFormat>
  <Paragraphs>18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模範解答</vt:lpstr>
      <vt:lpstr>1-1</vt:lpstr>
      <vt:lpstr>1-2</vt:lpstr>
      <vt:lpstr>1-3</vt:lpstr>
      <vt:lpstr>1-4</vt:lpstr>
      <vt:lpstr>2-1</vt:lpstr>
      <vt:lpstr>2-2</vt:lpstr>
      <vt:lpstr>2-3</vt:lpstr>
      <vt:lpstr>3-1</vt:lpstr>
      <vt:lpstr>3-2</vt:lpstr>
      <vt:lpstr>3-3</vt:lpstr>
      <vt:lpstr>4-1</vt:lpstr>
      <vt:lpstr>4-2</vt:lpstr>
      <vt:lpstr>4-3</vt:lpstr>
      <vt:lpstr>5-1</vt:lpstr>
      <vt:lpstr>5-2</vt:lpstr>
      <vt:lpstr>5-3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模範解答</dc:title>
  <dc:creator>王 圣博</dc:creator>
  <cp:lastModifiedBy>王 圣博</cp:lastModifiedBy>
  <cp:revision>6</cp:revision>
  <dcterms:created xsi:type="dcterms:W3CDTF">2023-08-02T16:20:06Z</dcterms:created>
  <dcterms:modified xsi:type="dcterms:W3CDTF">2023-08-03T05:38:18Z</dcterms:modified>
</cp:coreProperties>
</file>